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59" d="100"/>
          <a:sy n="59" d="100"/>
        </p:scale>
        <p:origin x="6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6F7813-C3F9-4087-B487-CD8A16555E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EB33182-A53F-487F-85D5-DB393E5DAF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486F533-144E-4531-B478-6DD75A9CB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807D-BDB3-4B46-9F4A-6E24A87822AA}" type="datetimeFigureOut">
              <a:rPr lang="es-ES" smtClean="0"/>
              <a:t>06/01/2026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68C951B-102C-401A-BDD9-3A0EA6BDB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A6B07F-425E-41A1-A08D-A5AE6F76F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6AB1A-F197-449C-989D-80B3EF733B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8779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115C22-D096-4659-A0AB-676B8986A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659D2D9-5A77-420F-870C-DB60F97234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83DB12-E8E4-40DA-AEC7-F00B5D050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807D-BDB3-4B46-9F4A-6E24A87822AA}" type="datetimeFigureOut">
              <a:rPr lang="es-ES" smtClean="0"/>
              <a:t>06/01/2026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24ED6B8-A783-40A2-B042-C3E4FC2A6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C0D5E9-D882-48BE-AE99-82715B211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6AB1A-F197-449C-989D-80B3EF733B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5393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1236DDC-B61F-4F39-9CDD-504F87E62D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084D872-B4F1-428E-906E-A8EBFA5B77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978A6E8-EFFA-4B2C-8896-EB4BC9BAB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807D-BDB3-4B46-9F4A-6E24A87822AA}" type="datetimeFigureOut">
              <a:rPr lang="es-ES" smtClean="0"/>
              <a:t>06/01/2026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D72B1E0-785D-4EB8-A331-DCEF269CD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08F3799-3041-41EC-AD06-40A80E41C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6AB1A-F197-449C-989D-80B3EF733B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6836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0BEAD1-3641-476E-81D0-911DD1F1B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1CDAD1A-7D0C-4F52-9277-AB4B82874C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B0BC4F3-92FE-4239-9CCD-8348932D3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807D-BDB3-4B46-9F4A-6E24A87822AA}" type="datetimeFigureOut">
              <a:rPr lang="es-ES" smtClean="0"/>
              <a:t>06/01/2026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A644FC8-0DD2-45CD-B6D7-BA2F41E27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F194AE7-99EA-45CD-AAE6-BA96E6FFC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6AB1A-F197-449C-989D-80B3EF733B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5326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04E255-1E3C-4A31-8AEC-4F82DA224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39677BA-C8D2-4073-87BF-65F84F368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6B838F2-6899-44B7-B215-22B0E29BF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807D-BDB3-4B46-9F4A-6E24A87822AA}" type="datetimeFigureOut">
              <a:rPr lang="es-ES" smtClean="0"/>
              <a:t>06/01/2026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001D655-12B0-4224-B112-39A20BCF3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14BB4F-158E-463A-88FA-0E6AAE36E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6AB1A-F197-449C-989D-80B3EF733B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4659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7DD7A1-80FA-4F02-8831-D562FB349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62616DD-B824-4F66-83E4-7351952673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169B91B-3A6A-43B4-96B4-B8919F4C8C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BBE3EC6-C52F-4380-BFBA-8CD636AD7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807D-BDB3-4B46-9F4A-6E24A87822AA}" type="datetimeFigureOut">
              <a:rPr lang="es-ES" smtClean="0"/>
              <a:t>06/01/2026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440FD2E-5EFE-4D89-AEE2-ED570F763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138D471-162E-4220-BC93-8789452CE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6AB1A-F197-449C-989D-80B3EF733B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4923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C2B4AC-A71A-4C78-9D4D-6A7B32CB6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30AAF96-F3EB-4E45-A544-E31B28E5BA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33EF2F9-2F48-4BE3-BF0D-3EE96D5D60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181C2C3-8ABF-4D1A-A52B-0F9DC1B200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04242B9-C897-457B-AEAA-905B872BAB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B8862B0-114A-4B14-91CA-E65DE30C0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807D-BDB3-4B46-9F4A-6E24A87822AA}" type="datetimeFigureOut">
              <a:rPr lang="es-ES" smtClean="0"/>
              <a:t>06/01/2026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9A17067-3C3D-460E-995C-92B36E80C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87B0A8A-FF95-4A7E-9D2B-DCD3A6000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6AB1A-F197-449C-989D-80B3EF733B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4159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7CAE73-2925-4AD0-AB3B-06ABA7B97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FB0F7AD-A175-4B7A-8997-E2F964C24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807D-BDB3-4B46-9F4A-6E24A87822AA}" type="datetimeFigureOut">
              <a:rPr lang="es-ES" smtClean="0"/>
              <a:t>06/01/2026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9C52DCF-275E-4BC5-8BC5-E05839ADC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089612C-71DB-4EF5-AEDB-FA6015DD1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6AB1A-F197-449C-989D-80B3EF733B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507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6B72AEC-0319-482F-A3DB-F1E8AE72C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807D-BDB3-4B46-9F4A-6E24A87822AA}" type="datetimeFigureOut">
              <a:rPr lang="es-ES" smtClean="0"/>
              <a:t>06/01/2026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2E09F26-91E7-4555-805E-5D6F35B32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CC32EB1-A11B-4031-B7D9-076DA1247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6AB1A-F197-449C-989D-80B3EF733B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9934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DD40B8-A7A6-4785-845A-5BDFBE007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239658B-9EE0-42F6-A399-BCEE1482A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F6FDA79-9CA1-426F-A9A0-C57EFF2319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4D5207A-9966-4F19-B1CB-9C519D4F3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807D-BDB3-4B46-9F4A-6E24A87822AA}" type="datetimeFigureOut">
              <a:rPr lang="es-ES" smtClean="0"/>
              <a:t>06/01/2026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B84F796-203C-4691-8B86-969D0CD57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0EC6CB4-D0DF-48E1-A75D-B7946B9A8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6AB1A-F197-449C-989D-80B3EF733B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28722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1A9596-38D1-4521-8910-ABBAF62F7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525D59B-98AC-4E89-9E36-59FABF2CEA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DF2F88D-9108-4375-954D-0892F0C537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DA1F446-9D13-4DFE-92B2-FCA47E5D6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807D-BDB3-4B46-9F4A-6E24A87822AA}" type="datetimeFigureOut">
              <a:rPr lang="es-ES" smtClean="0"/>
              <a:t>06/01/2026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E1F5C82-7543-48D4-8B6E-A8F9FDA6B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677DA97-3E13-4989-9633-5456EA08F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6AB1A-F197-449C-989D-80B3EF733B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95313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FDAC1F6-CC8C-4EC2-AB3D-F3049EA10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0F30071-BE5D-41E4-8BE5-8366B4F4A5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2BCB19-7C45-4C3F-80F1-0A47594218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C807D-BDB3-4B46-9F4A-6E24A87822AA}" type="datetimeFigureOut">
              <a:rPr lang="es-ES" smtClean="0"/>
              <a:t>06/01/2026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48A04-37AC-45ED-B708-6DD1660A24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31DA219-EAE8-40F9-A373-49D8668CA9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6AB1A-F197-449C-989D-80B3EF733B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4316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D4A183-FE03-43FA-8EE8-A81B0C3F4F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C8C004D-1F47-426F-B726-B9861597A2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8EF96902-C3BE-49A4-8479-6EC17F00F9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1000" y="0"/>
            <a:ext cx="8370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5403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josep anton</dc:creator>
  <cp:lastModifiedBy>josep anton</cp:lastModifiedBy>
  <cp:revision>1</cp:revision>
  <dcterms:created xsi:type="dcterms:W3CDTF">2026-01-06T12:25:39Z</dcterms:created>
  <dcterms:modified xsi:type="dcterms:W3CDTF">2026-01-06T12:26:21Z</dcterms:modified>
</cp:coreProperties>
</file>